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Quattrocento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g4DLWNW6+nDAZTpSkpf+LGyRif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QuattrocentoSans-bold.fntdata"/><Relationship Id="rId23" Type="http://schemas.openxmlformats.org/officeDocument/2006/relationships/font" Target="fonts/Quattrocento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boldItalic.fntdata"/><Relationship Id="rId25" Type="http://schemas.openxmlformats.org/officeDocument/2006/relationships/font" Target="fonts/Quattrocento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38d78cc2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45" name="Google Shape;145;g838d78cc2c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38d78cc2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51" name="Google Shape;151;g838d78cc2c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38d78cc2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58" name="Google Shape;158;g838d78cc2c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8d78cc2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64" name="Google Shape;164;g838d78cc2c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38d78cc2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70" name="Google Shape;170;g838d78cc2c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38d78cc2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76" name="Google Shape;176;g838d78cc2c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38d78cc2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82" name="Google Shape;182;g838d78cc2c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38d78cc2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88" name="Google Shape;188;g838d78cc2c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38d78cc2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94" name="Google Shape;194;g838d78cc2c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38d78cc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137" name="Google Shape;137;g838d78cc2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hyperlink" Target="mailto:afia@ugm.ac.id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9.gif"/><Relationship Id="rId5" Type="http://schemas.openxmlformats.org/officeDocument/2006/relationships/hyperlink" Target="https://towardsdatascience.com/introduction-to-image-segmentation-with-k-means-clustering-83fd0a9e2fc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hyperlink" Target="https://towardsdatascience.com/introduction-to-image-segmentation-with-k-means-clustering-83fd0a9e2fc3" TargetMode="External"/><Relationship Id="rId5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3962399" y="2380501"/>
            <a:ext cx="82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US" sz="4200">
                <a:latin typeface="Arial"/>
                <a:ea typeface="Arial"/>
                <a:cs typeface="Arial"/>
                <a:sym typeface="Arial"/>
              </a:rPr>
              <a:t>Clustering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5035825" y="4011121"/>
            <a:ext cx="6257551" cy="4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Afiahayati, Ph.D.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Dept. of Computer Science and Electronics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Universitas Gadjah Mada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afia@ugm.ac.id</a:t>
            </a: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38d78cc2c_1_60"/>
          <p:cNvSpPr txBox="1"/>
          <p:nvPr/>
        </p:nvSpPr>
        <p:spPr>
          <a:xfrm>
            <a:off x="427355" y="4978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Application of Clustering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0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Clusters of Customers</a:t>
            </a:r>
            <a:r>
              <a:rPr lang="en-US" sz="44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8" name="Google Shape;148;g838d78cc2c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150" y="1595424"/>
            <a:ext cx="6399175" cy="45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38d78cc2c_1_75"/>
          <p:cNvSpPr txBox="1"/>
          <p:nvPr/>
        </p:nvSpPr>
        <p:spPr>
          <a:xfrm>
            <a:off x="427355" y="4978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4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Interpreting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Clustering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0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(hard task…)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54" name="Google Shape;154;g838d78cc2c_1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812148"/>
            <a:ext cx="4514849" cy="36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838d78cc2c_1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0250" y="2040749"/>
            <a:ext cx="5845399" cy="33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38d78cc2c_1_10"/>
          <p:cNvSpPr txBox="1"/>
          <p:nvPr/>
        </p:nvSpPr>
        <p:spPr>
          <a:xfrm>
            <a:off x="427355" y="4978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4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do we need for Clustering?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1" name="Google Shape;161;g838d78cc2c_1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400" y="1302601"/>
            <a:ext cx="7428975" cy="49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38d78cc2c_1_18"/>
          <p:cNvSpPr txBox="1"/>
          <p:nvPr/>
        </p:nvSpPr>
        <p:spPr>
          <a:xfrm>
            <a:off x="427355" y="4978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4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Distance (dissimilarity) measures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67" name="Google Shape;167;g838d78cc2c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278751"/>
            <a:ext cx="7204000" cy="50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38d78cc2c_1_24"/>
          <p:cNvSpPr txBox="1"/>
          <p:nvPr/>
        </p:nvSpPr>
        <p:spPr>
          <a:xfrm>
            <a:off x="427355" y="4978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4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 Evaluation ???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3" name="Google Shape;173;g838d78cc2c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1354951"/>
            <a:ext cx="8081025" cy="49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38d78cc2c_1_30"/>
          <p:cNvSpPr txBox="1"/>
          <p:nvPr/>
        </p:nvSpPr>
        <p:spPr>
          <a:xfrm>
            <a:off x="427355" y="4978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4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many clusters?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79" name="Google Shape;179;g838d78cc2c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278751"/>
            <a:ext cx="7516600" cy="48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38d78cc2c_1_36"/>
          <p:cNvSpPr txBox="1"/>
          <p:nvPr/>
        </p:nvSpPr>
        <p:spPr>
          <a:xfrm>
            <a:off x="427355" y="4978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4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Clustering techniques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5" name="Google Shape;185;g838d78cc2c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1354951"/>
            <a:ext cx="7466850" cy="493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38d78cc2c_1_42"/>
          <p:cNvSpPr txBox="1"/>
          <p:nvPr/>
        </p:nvSpPr>
        <p:spPr>
          <a:xfrm>
            <a:off x="427355" y="3454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4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Clustering techniques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1" name="Google Shape;191;g838d78cc2c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25" y="1278750"/>
            <a:ext cx="9591475" cy="49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38d78cc2c_1_48"/>
          <p:cNvSpPr txBox="1"/>
          <p:nvPr/>
        </p:nvSpPr>
        <p:spPr>
          <a:xfrm>
            <a:off x="427355" y="3454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lang="en-US" sz="4400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Clustering techniques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7" name="Google Shape;197;g838d78cc2c_1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202551"/>
            <a:ext cx="8030649" cy="50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724650" y="1673475"/>
            <a:ext cx="9794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sApp Image 2020-04-13 at 06.47.02"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" y="431800"/>
            <a:ext cx="7994015" cy="60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427355" y="497840"/>
            <a:ext cx="7390765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Unsupervised Learning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724650" y="1673475"/>
            <a:ext cx="9794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2945" y="1485900"/>
            <a:ext cx="570547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/>
        </p:nvSpPr>
        <p:spPr>
          <a:xfrm>
            <a:off x="427355" y="497840"/>
            <a:ext cx="7390765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Supervised vs Unsupervised Learning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724650" y="1673475"/>
            <a:ext cx="9794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5290" y="1395095"/>
            <a:ext cx="7563485" cy="487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/>
        </p:nvSpPr>
        <p:spPr>
          <a:xfrm>
            <a:off x="427355" y="497840"/>
            <a:ext cx="7390765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Unsupervised Learning Workflow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724650" y="1673475"/>
            <a:ext cx="97944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4335" y="1189990"/>
            <a:ext cx="7588885" cy="520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idx="1" type="body"/>
          </p:nvPr>
        </p:nvSpPr>
        <p:spPr>
          <a:xfrm>
            <a:off x="622935" y="16103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The organization of unlabeled data into similarity groups called clusters.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A cluster is a collection of data items which are “similar” between them, and “dissimilar” to data items in other clusters.</a:t>
            </a:r>
            <a:endParaRPr/>
          </a:p>
        </p:txBody>
      </p:sp>
      <p:sp>
        <p:nvSpPr>
          <p:cNvPr id="118" name="Google Shape;118;p6"/>
          <p:cNvSpPr txBox="1"/>
          <p:nvPr/>
        </p:nvSpPr>
        <p:spPr>
          <a:xfrm>
            <a:off x="427355" y="497840"/>
            <a:ext cx="7390765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Clustering - what is it?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4765" y="3624580"/>
            <a:ext cx="59721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 txBox="1"/>
          <p:nvPr/>
        </p:nvSpPr>
        <p:spPr>
          <a:xfrm>
            <a:off x="3316605" y="5701665"/>
            <a:ext cx="411543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http://www.mit.edu/~9.54/fall14/slides/Class13.pdf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/>
        </p:nvSpPr>
        <p:spPr>
          <a:xfrm>
            <a:off x="427355" y="497840"/>
            <a:ext cx="947801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Historic Application of Clustering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6" name="Google Shape;126;p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1585" y="1268095"/>
            <a:ext cx="7658735" cy="5088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/>
        </p:nvSpPr>
        <p:spPr>
          <a:xfrm>
            <a:off x="427355" y="497840"/>
            <a:ext cx="947801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Application of Clustering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36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 Detection =&gt; image segmentation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1_GbFzGi-QWi28vawIxOZxfg" id="132" name="Google Shape;132;p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6950" y="1595125"/>
            <a:ext cx="6836100" cy="38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/>
        </p:nvSpPr>
        <p:spPr>
          <a:xfrm>
            <a:off x="2486675" y="5950625"/>
            <a:ext cx="68361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https://towardsdatascience.com/introduction-to-image-segmentation-with-k-means-clustering-83fd0a9e2fc3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3054400" y="5610525"/>
            <a:ext cx="5258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</a:rPr>
              <a:t>Object detection and Image Classification by an Autonomous Vehicle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38d78cc2c_1_0"/>
          <p:cNvSpPr txBox="1"/>
          <p:nvPr/>
        </p:nvSpPr>
        <p:spPr>
          <a:xfrm>
            <a:off x="427355" y="497840"/>
            <a:ext cx="947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Application of Clustering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14A73"/>
              </a:buClr>
              <a:buSzPts val="4400"/>
              <a:buFont typeface="Quattrocento Sans"/>
              <a:buNone/>
            </a:pPr>
            <a:r>
              <a:rPr b="0" i="0" lang="en-US" sz="36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 Detection =&gt; image segmentation</a:t>
            </a:r>
            <a:r>
              <a:rPr b="0" i="0" lang="en-US" sz="4400" u="none" cap="none" strike="noStrike">
                <a:solidFill>
                  <a:srgbClr val="014A7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4400" u="none" cap="none" strike="noStrike">
              <a:solidFill>
                <a:srgbClr val="014A7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g838d78cc2c_1_0"/>
          <p:cNvSpPr txBox="1"/>
          <p:nvPr/>
        </p:nvSpPr>
        <p:spPr>
          <a:xfrm>
            <a:off x="2639075" y="5874425"/>
            <a:ext cx="68361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https://towardsdatascience.com/introduction-to-image-segmentation-with-k-means-clustering-83fd0a9e2fc3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838d78cc2c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6225" y="1828800"/>
            <a:ext cx="4107751" cy="30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838d78cc2c_1_0"/>
          <p:cNvSpPr txBox="1"/>
          <p:nvPr/>
        </p:nvSpPr>
        <p:spPr>
          <a:xfrm>
            <a:off x="3206800" y="5381925"/>
            <a:ext cx="5258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highlight>
                  <a:srgbClr val="FFFFFF"/>
                </a:highlight>
              </a:rPr>
              <a:t>Breast Cancer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2020-04-12T23:39:00Z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1033-11.2.0.9255</vt:lpwstr>
  </property>
</Properties>
</file>